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7" r:id="rId4"/>
    <p:sldMasterId id="2147483709" r:id="rId5"/>
  </p:sldMasterIdLst>
  <p:sldIdLst>
    <p:sldId id="258" r:id="rId6"/>
    <p:sldId id="262" r:id="rId7"/>
    <p:sldId id="256" r:id="rId8"/>
    <p:sldId id="257" r:id="rId9"/>
    <p:sldId id="263" r:id="rId10"/>
    <p:sldId id="264" r:id="rId11"/>
    <p:sldId id="265" r:id="rId12"/>
    <p:sldId id="268" r:id="rId13"/>
    <p:sldId id="277" r:id="rId14"/>
    <p:sldId id="269" r:id="rId15"/>
    <p:sldId id="266" r:id="rId16"/>
    <p:sldId id="271" r:id="rId17"/>
    <p:sldId id="270" r:id="rId18"/>
    <p:sldId id="279" r:id="rId19"/>
    <p:sldId id="278" r:id="rId20"/>
    <p:sldId id="272" r:id="rId21"/>
    <p:sldId id="273" r:id="rId22"/>
    <p:sldId id="274" r:id="rId23"/>
    <p:sldId id="275" r:id="rId24"/>
    <p:sldId id="276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3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8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CA394-0657-4C26-AFB8-C0CEC39773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92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D7B90-37F9-4DC1-A144-E8476A439D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592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DD6E5-442F-46D9-8B61-C8CA01E93D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49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18C59-3F2C-4DC1-93F3-68D3377224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86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1FAE7-42DE-4606-87C0-7F8FDF222E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85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0E1F5-F590-456C-8891-FC5E3A3187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83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715F9-2415-4D21-9CE5-F2FD7D3E6F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6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2C295-13DC-4918-BFBB-43025389F6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8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97373-36C0-493A-AD2F-3BE261486B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4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EEE7A-CCFC-434D-9479-703CD80AB3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19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91A86-6591-466A-9EDD-1D0443EB7C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73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CA394-0657-4C26-AFB8-C0CEC39773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33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D7B90-37F9-4DC1-A144-E8476A439D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816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DD6E5-442F-46D9-8B61-C8CA01E93D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21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18C59-3F2C-4DC1-93F3-68D3377224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29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1FAE7-42DE-4606-87C0-7F8FDF222E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460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0E1F5-F590-456C-8891-FC5E3A3187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54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715F9-2415-4D21-9CE5-F2FD7D3E6F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3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2C295-13DC-4918-BFBB-43025389F67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84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97373-36C0-493A-AD2F-3BE261486B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85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EEE7A-CCFC-434D-9479-703CD80AB3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49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91A86-6591-466A-9EDD-1D0443EB7C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20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665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13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552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593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8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1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23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17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219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34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381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216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AF0C-AC6D-4135-B51F-43E40DA49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8920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3A9DF-860B-4F36-A380-6C84AB0B1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6021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7094-6752-4647-82C4-22FE9145F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0738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7CDA7-86A4-4F62-BC13-BD95B0150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140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B5077-8376-46F1-A84A-5881F2869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58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409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41FCB-E57A-4076-ADD2-C18A5BC0D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9737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174CD-231A-417A-9242-50B6C51A5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616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88C7F-57A3-49A4-852E-F07E8B069E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7429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F7465-D112-4450-8F22-065FED56E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9074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F52D-C128-482A-8915-FC598FDCC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0525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86305-8B7D-4E6A-B8A3-5262B0CB4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5215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5972-8911-4FE8-A6C1-0C268C2EF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1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6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7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2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4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EFB0-E347-45B2-929D-61118E3B35B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FA008-571E-48B6-BB2D-F6A8AE19C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7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E6C395-0F59-4517-B0CF-2DE7E622DE13}" type="slidenum">
              <a:rPr lang="en-US" alt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80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E6C395-0F59-4517-B0CF-2DE7E622DE13}" type="slidenum">
              <a:rPr lang="en-US" alt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1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6930-379C-4BEF-AD28-27A6D18B75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43316-9477-45C6-8617-4A1B816EF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7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6FD89C-0AD8-467B-A9C9-430088E9753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287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95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600" b="1" dirty="0">
                <a:solidFill>
                  <a:srgbClr val="000000"/>
                </a:solidFill>
                <a:latin typeface=".VnAvant" panose="020B7200000000000000" pitchFamily="34" charset="0"/>
                <a:cs typeface="Arial" charset="0"/>
              </a:rPr>
              <a:t>h</a:t>
            </a:r>
          </a:p>
        </p:txBody>
      </p:sp>
      <p:sp>
        <p:nvSpPr>
          <p:cNvPr id="3" name="Rectangle 2"/>
          <p:cNvSpPr/>
          <p:nvPr/>
        </p:nvSpPr>
        <p:spPr>
          <a:xfrm>
            <a:off x="6045189" y="3581400"/>
            <a:ext cx="141897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600" b="1" dirty="0">
                <a:solidFill>
                  <a:srgbClr val="000000"/>
                </a:solidFill>
                <a:latin typeface=".VnAvant" panose="020B7200000000000000" pitchFamily="34" charset="0"/>
                <a:cs typeface="Arial" charset="0"/>
              </a:rPr>
              <a:t>y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1414" y="3417757"/>
            <a:ext cx="159050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600" b="1" dirty="0">
                <a:solidFill>
                  <a:srgbClr val="000000"/>
                </a:solidFill>
                <a:latin typeface=".VnAvant" panose="020B7200000000000000" pitchFamily="34" charset="0"/>
                <a:cs typeface="Arial" charset="0"/>
              </a:rPr>
              <a:t>g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1441" y="98549"/>
            <a:ext cx="141897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600" b="1" dirty="0">
                <a:solidFill>
                  <a:srgbClr val="000000"/>
                </a:solidFill>
                <a:latin typeface=".VnAvant" panose="020B7200000000000000" pitchFamily="34" charset="0"/>
                <a:cs typeface="Arial" charset="0"/>
              </a:rPr>
              <a:t>k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748" y="0"/>
            <a:ext cx="4572000" cy="32766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0"/>
            <a:ext cx="4572000" cy="3276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276600"/>
            <a:ext cx="4572000" cy="3581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5748" y="3276600"/>
            <a:ext cx="4568252" cy="3581400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3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hoacuc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3648" y="1859340"/>
            <a:ext cx="63367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22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44009" y="4504125"/>
            <a:ext cx="1072343" cy="18772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47868" y="4504125"/>
            <a:ext cx="1072343" cy="18772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37430" y="4504125"/>
            <a:ext cx="1072343" cy="18772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572" y="4488973"/>
            <a:ext cx="1072343" cy="18772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568" y="4488972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0245" y="4488972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k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458" y="4519280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k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7887" y="4488973"/>
            <a:ext cx="1072343" cy="18772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64292" y="4488973"/>
            <a:ext cx="1072343" cy="18772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29128" y="1020728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60437" y="980728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52942" y="980728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n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60032" y="976571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00702" y="4488972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8588 L 0.04879 0.5164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26007 0.517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4" y="3933050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40" y="3933052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6" y="3933048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11" y="3950565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8" y="3933049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4" y="3933058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27893" y="3952933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5738" y="3972833"/>
            <a:ext cx="115768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3647" y="3933056"/>
            <a:ext cx="115768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3886" y="1566952"/>
            <a:ext cx="112883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ª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6290" y="3990339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7189" y="1566952"/>
            <a:ext cx="115768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76056" y="1566952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</a:p>
        </p:txBody>
      </p:sp>
      <p:sp>
        <p:nvSpPr>
          <p:cNvPr id="9" name="Rectangle 8"/>
          <p:cNvSpPr/>
          <p:nvPr/>
        </p:nvSpPr>
        <p:spPr>
          <a:xfrm>
            <a:off x="6571945" y="1566952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2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75 0.35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1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0995 L 0.38576 0.347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4" y="4027902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843" y="4017170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91" y="4035816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8" y="4048534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4" y="4048325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00" y="4039732"/>
            <a:ext cx="10969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84987" y="4037056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3" name="Rectangle 2"/>
          <p:cNvSpPr/>
          <p:nvPr/>
        </p:nvSpPr>
        <p:spPr>
          <a:xfrm>
            <a:off x="932682" y="4079507"/>
            <a:ext cx="115768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1327" y="4048531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6843" y="4017168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3852" y="1671783"/>
            <a:ext cx="115768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1494" y="1704604"/>
            <a:ext cx="104067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6908" y="1844824"/>
            <a:ext cx="106952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4" y="1704604"/>
            <a:ext cx="115768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a</a:t>
            </a:r>
            <a:endParaRPr lang="en-US" sz="115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5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17482 0.35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3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0.25885 0.327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hoacuc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6169" y="1916832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6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dích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05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83201" y="-21464"/>
            <a:ext cx="540000" cy="720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846299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.VnAvant" pitchFamily="34" charset="0"/>
              </a:rPr>
              <a:t>h</a:t>
            </a:r>
          </a:p>
        </p:txBody>
      </p:sp>
      <p:pic>
        <p:nvPicPr>
          <p:cNvPr id="4098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9" y="314227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575" y="314227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54" y="314227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533" y="314227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12" y="314227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492" y="314227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19" y="222372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98" y="222372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77" y="222372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36" y="222372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315" y="222372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295" y="2223725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" y="4106333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378" y="4236872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357" y="4236872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36" y="4226752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315" y="4247819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Kim Cương Màu Hồng Đá Quý Viên - Ảnh miễn phí trê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295" y="4247819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373904" y="5698728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.VnAvant" pitchFamily="34" charset="0"/>
              </a:rPr>
              <a:t>y</a:t>
            </a:r>
            <a:endParaRPr lang="en-US" sz="5400" b="1" dirty="0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00392" y="5789083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FF"/>
                </a:solidFill>
                <a:latin typeface=".VnAvant" pitchFamily="34" charset="0"/>
              </a:rPr>
              <a:t>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28220" y="5660032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.VnAvant" pitchFamily="34" charset="0"/>
              </a:rPr>
              <a:t>g</a:t>
            </a:r>
            <a:endParaRPr lang="en-US" sz="5400" b="1" dirty="0">
              <a:solidFill>
                <a:srgbClr val="FFFF00"/>
              </a:solidFill>
              <a:latin typeface=".VnAvant" pitchFamily="34" charset="0"/>
            </a:endParaRPr>
          </a:p>
        </p:txBody>
      </p:sp>
      <p:pic>
        <p:nvPicPr>
          <p:cNvPr id="39" name="Picture 9" descr="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552" y="6046755"/>
            <a:ext cx="349597" cy="81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6046755"/>
            <a:ext cx="450842" cy="81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56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17021 L 0.17639 0.497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20567 L -0.17309 0.2056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09 0.15387 L -0.17309 0.5649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09 0.50494 L -0.3349 0.50741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1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9 0.50494 L -0.40052 0.8074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151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639E-6 L -0.00139 0.2963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4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20567 L 0.21875 0.2056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20567 L 0.17639 0.5649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9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4872 L -0.07361 0.487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4872 L 3.33333E-6 0.77521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4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68208 L 0.21875 0.8640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90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943 L -0.42414 -0.0194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65 0.0074 L -0.35365 0.33981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3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65 0.20629 L -0.10365 0.20629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path" presetSubtype="0" accel="50000" decel="5000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09 0.20568 L -0.17309 0.5155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09 0.48936 L -0.17309 0.7992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6" presetClass="path" presetSubtype="0" accel="50000" decel="5000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51 0.65957 L -0.23924 0.8337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869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639E-6 L 3.33333E-6 0.2963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8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20567 L 0.24861 0.2056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2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2069 L 0.17639 0.5346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7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5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4872 L -0.04914 0.48504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5" y="-1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63" presetClass="path" presetSubtype="0" accel="50000" decel="5000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4872 L 3.33333E-6 0.77521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4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63" presetClass="path" presetSubtype="0" accel="50000" decel="5000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77521 L 0.25 0.77521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64" presetClass="path" presetSubtype="0" accel="50000" decel="5000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78045 L 0.17639 0.4872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67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63" presetClass="path" presetSubtype="0" accel="50000" decel="5000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208 0.51742 L 0.40208 0.51742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49" presetClass="path" presetSubtype="0" accel="50000" decel="5000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343 0.53685 L 0.40208 0.79463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12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2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159 L 0.40208 -0.02159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2" presetClass="path" presetSubtype="0" accel="50000" decel="5000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409 -0.01943 L 0.34409 0.29633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5" presetClass="path" presetSubtype="0" accel="50000" decel="50000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409 0.20413 L 0.09409 0.20413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42" presetClass="path" presetSubtype="0" accel="50000" decel="5000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64 0.20567 L 0.17864 0.56491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9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35" presetClass="path" presetSubtype="0" accel="50000" decel="50000" fill="hold" grpId="3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39 0.48288 L -0.07361 0.48288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42" presetClass="path" presetSubtype="0" accel="50000" decel="5000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43632 L -0.00139 0.686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56" presetClass="path" presetSubtype="0" accel="50000" decel="50000" fill="hold" grpId="3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61301 L -0.07361 0.80727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" y="971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path" presetSubtype="0" accel="50000" decel="50000" fill="hold" grpId="3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9" presetClass="path" presetSubtype="0" accel="50000" decel="50000" fill="hold" grpId="3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0367 L -0.02969 0.25963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1480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56" presetClass="path" presetSubtype="0" accel="50000" decel="5000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0.15387 L -0.24254 0.47209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159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49" presetClass="path" presetSubtype="0" accel="50000" decel="50000" fill="hold" grpId="3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8 0.37958 L 0.02413 0.60222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7" y="111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42" presetClass="path" presetSubtype="0" accel="50000" decel="5000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60222 L -0.00625 0.8522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63" presetClass="path" presetSubtype="0" accel="50000" decel="50000" fill="hold" grpId="3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61 0.72957 L 0.03489 0.81807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44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3" grpId="10" animBg="1"/>
      <p:bldP spid="3" grpId="11" animBg="1"/>
      <p:bldP spid="3" grpId="12" animBg="1"/>
      <p:bldP spid="3" grpId="13" animBg="1"/>
      <p:bldP spid="3" grpId="14" animBg="1"/>
      <p:bldP spid="3" grpId="15" animBg="1"/>
      <p:bldP spid="3" grpId="16" animBg="1"/>
      <p:bldP spid="3" grpId="17" animBg="1"/>
      <p:bldP spid="3" grpId="18" animBg="1"/>
      <p:bldP spid="3" grpId="19" animBg="1"/>
      <p:bldP spid="3" grpId="20" animBg="1"/>
      <p:bldP spid="3" grpId="21" animBg="1"/>
      <p:bldP spid="3" grpId="22" animBg="1"/>
      <p:bldP spid="3" grpId="23" animBg="1"/>
      <p:bldP spid="3" grpId="24" animBg="1"/>
      <p:bldP spid="3" grpId="25" animBg="1"/>
      <p:bldP spid="3" grpId="26" animBg="1"/>
      <p:bldP spid="3" grpId="27" animBg="1"/>
      <p:bldP spid="3" grpId="28" animBg="1"/>
      <p:bldP spid="3" grpId="29" animBg="1"/>
      <p:bldP spid="3" grpId="30" animBg="1"/>
      <p:bldP spid="3" grpId="31" animBg="1"/>
      <p:bldP spid="3" grpId="32" animBg="1"/>
      <p:bldP spid="3" grpId="33" animBg="1"/>
      <p:bldP spid="3" grpId="34" animBg="1"/>
      <p:bldP spid="3" grpId="35" animBg="1"/>
      <p:bldP spid="3" grpId="36" animBg="1"/>
      <p:bldP spid="3" grpId="37" animBg="1"/>
      <p:bldP spid="3" grpId="38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hoacuc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6169" y="1916832"/>
            <a:ext cx="6480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6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94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624"/>
            <a:ext cx="5832648" cy="388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3785846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.VnAvant" panose="020B7200000000000000" pitchFamily="34" charset="0"/>
              </a:rPr>
              <a:t>nh¶y</a:t>
            </a:r>
            <a:r>
              <a:rPr lang="en-US" sz="8800" b="1" dirty="0" smtClean="0">
                <a:latin typeface=".VnAvant" panose="020B7200000000000000" pitchFamily="34" charset="0"/>
              </a:rPr>
              <a:t>    </a:t>
            </a:r>
            <a:r>
              <a:rPr lang="en-US" sz="8800" b="1" dirty="0" err="1" smtClean="0">
                <a:latin typeface=".VnAvant" panose="020B7200000000000000" pitchFamily="34" charset="0"/>
              </a:rPr>
              <a:t>dï</a:t>
            </a:r>
            <a:endParaRPr lang="en-US" sz="8800" b="1" dirty="0"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549" y="5232395"/>
            <a:ext cx="71825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n</a:t>
            </a:r>
            <a:r>
              <a:rPr lang="en-US" sz="8800" dirty="0" smtClean="0">
                <a:solidFill>
                  <a:srgbClr val="000000"/>
                </a:solidFill>
                <a:latin typeface=".VnAvant" panose="020B7200000000000000" pitchFamily="34" charset="0"/>
              </a:rPr>
              <a:t>...</a:t>
            </a:r>
            <a:r>
              <a:rPr lang="en-US" sz="88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¶</a:t>
            </a:r>
            <a:r>
              <a:rPr lang="en-US" sz="8800" dirty="0" smtClean="0">
                <a:solidFill>
                  <a:srgbClr val="000000"/>
                </a:solidFill>
                <a:latin typeface=".VnAvant" panose="020B7200000000000000" pitchFamily="34" charset="0"/>
              </a:rPr>
              <a:t>…</a:t>
            </a:r>
            <a:r>
              <a:rPr lang="en-US" sz="88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 </a:t>
            </a:r>
            <a:r>
              <a:rPr lang="en-US" sz="8800" b="1" dirty="0" err="1">
                <a:solidFill>
                  <a:srgbClr val="000000"/>
                </a:solidFill>
                <a:latin typeface=".VnAvant" panose="020B7200000000000000" pitchFamily="34" charset="0"/>
              </a:rPr>
              <a:t>dï</a:t>
            </a:r>
            <a:endParaRPr lang="en-US" sz="88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836712"/>
            <a:ext cx="1224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sz="88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799" y="2368231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k</a:t>
            </a:r>
            <a:endParaRPr lang="en-US" sz="88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10014" y="889392"/>
            <a:ext cx="9300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g</a:t>
            </a:r>
            <a:endParaRPr lang="en-US" sz="88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37370" y="2392311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y</a:t>
            </a:r>
            <a:endParaRPr lang="en-US" sz="88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85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0.2198 0.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3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40087 0.4143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2" y="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858" y="332658"/>
            <a:ext cx="2933700" cy="156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4005064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.VnAvant" panose="020B7200000000000000" pitchFamily="34" charset="0"/>
              </a:rPr>
              <a:t>tµu</a:t>
            </a:r>
            <a:r>
              <a:rPr lang="en-US" sz="8800" b="1" dirty="0" smtClean="0">
                <a:latin typeface=".VnAvant" panose="020B7200000000000000" pitchFamily="34" charset="0"/>
              </a:rPr>
              <a:t>  </a:t>
            </a:r>
            <a:r>
              <a:rPr lang="en-US" sz="8800" b="1" dirty="0" err="1" smtClean="0">
                <a:latin typeface=".VnAvant" panose="020B7200000000000000" pitchFamily="34" charset="0"/>
              </a:rPr>
              <a:t>háa</a:t>
            </a:r>
            <a:endParaRPr lang="en-US" sz="8800" b="1" dirty="0"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3290" y="5229200"/>
            <a:ext cx="48574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8800" b="1" dirty="0" err="1">
                <a:solidFill>
                  <a:srgbClr val="000000"/>
                </a:solidFill>
                <a:latin typeface=".VnAvant" panose="020B7200000000000000" pitchFamily="34" charset="0"/>
              </a:rPr>
              <a:t>tµu</a:t>
            </a:r>
            <a:r>
              <a:rPr lang="en-US" sz="8800" b="1" dirty="0">
                <a:solidFill>
                  <a:srgbClr val="000000"/>
                </a:solidFill>
                <a:latin typeface=".VnAvant" panose="020B7200000000000000" pitchFamily="34" charset="0"/>
              </a:rPr>
              <a:t> </a:t>
            </a:r>
            <a:r>
              <a:rPr lang="en-US" sz="88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…</a:t>
            </a:r>
            <a:r>
              <a:rPr lang="en-US" sz="8800" b="1" dirty="0" err="1" smtClean="0">
                <a:solidFill>
                  <a:srgbClr val="000000"/>
                </a:solidFill>
                <a:latin typeface=".VnAvant" panose="020B7200000000000000" pitchFamily="34" charset="0"/>
              </a:rPr>
              <a:t>áa</a:t>
            </a:r>
            <a:endParaRPr lang="en-US" sz="88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396" y="823772"/>
            <a:ext cx="8611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7396" y="2283262"/>
            <a:ext cx="9300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9828" y="842001"/>
            <a:ext cx="9076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69829" y="2326027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y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4526 0.643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22" y="3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581" y="7105"/>
            <a:ext cx="2466975" cy="18478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1652" y="4077072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.VnAvant" panose="020B7200000000000000" pitchFamily="34" charset="0"/>
              </a:rPr>
              <a:t>t</a:t>
            </a:r>
            <a:r>
              <a:rPr lang="en-US" sz="8800" b="1" dirty="0" err="1" smtClean="0">
                <a:latin typeface=".VnAvant" panose="020B7200000000000000" pitchFamily="34" charset="0"/>
              </a:rPr>
              <a:t>µu</a:t>
            </a:r>
            <a:r>
              <a:rPr lang="en-US" sz="8800" b="1" dirty="0" smtClean="0">
                <a:latin typeface=".VnAvant" panose="020B7200000000000000" pitchFamily="34" charset="0"/>
              </a:rPr>
              <a:t>    </a:t>
            </a:r>
            <a:r>
              <a:rPr lang="en-US" sz="8800" b="1" dirty="0" err="1" smtClean="0">
                <a:latin typeface=".VnAvant" panose="020B7200000000000000" pitchFamily="34" charset="0"/>
              </a:rPr>
              <a:t>thñy</a:t>
            </a:r>
            <a:endParaRPr lang="en-US" sz="8800" b="1" dirty="0"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21476" y="5411450"/>
            <a:ext cx="51571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8800" b="1" dirty="0" err="1">
                <a:solidFill>
                  <a:srgbClr val="000000"/>
                </a:solidFill>
                <a:latin typeface=".VnAvant" panose="020B7200000000000000" pitchFamily="34" charset="0"/>
              </a:rPr>
              <a:t>tµu</a:t>
            </a:r>
            <a:r>
              <a:rPr lang="en-US" sz="8800" b="1" dirty="0">
                <a:solidFill>
                  <a:srgbClr val="000000"/>
                </a:solidFill>
                <a:latin typeface=".VnAvant" panose="020B7200000000000000" pitchFamily="34" charset="0"/>
              </a:rPr>
              <a:t> </a:t>
            </a:r>
            <a:r>
              <a:rPr lang="en-US" sz="88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  </a:t>
            </a:r>
            <a:r>
              <a:rPr lang="en-US" sz="8800" b="1" dirty="0" err="1" smtClean="0">
                <a:solidFill>
                  <a:srgbClr val="000000"/>
                </a:solidFill>
                <a:latin typeface=".VnAvant" panose="020B7200000000000000" pitchFamily="34" charset="0"/>
              </a:rPr>
              <a:t>t</a:t>
            </a:r>
            <a:r>
              <a:rPr lang="en-US" sz="8800" dirty="0" err="1" smtClean="0">
                <a:solidFill>
                  <a:srgbClr val="000000"/>
                </a:solidFill>
                <a:latin typeface=".VnAvant" panose="020B7200000000000000" pitchFamily="34" charset="0"/>
              </a:rPr>
              <a:t>..</a:t>
            </a:r>
            <a:r>
              <a:rPr lang="en-US" sz="8800" b="1" dirty="0" err="1" smtClean="0">
                <a:solidFill>
                  <a:srgbClr val="000000"/>
                </a:solidFill>
                <a:latin typeface=".VnAvant" panose="020B7200000000000000" pitchFamily="34" charset="0"/>
              </a:rPr>
              <a:t>ñ</a:t>
            </a:r>
            <a:r>
              <a:rPr lang="en-US" sz="8800" dirty="0" smtClean="0">
                <a:solidFill>
                  <a:srgbClr val="000000"/>
                </a:solidFill>
                <a:latin typeface=".VnAvant" panose="020B7200000000000000" pitchFamily="34" charset="0"/>
              </a:rPr>
              <a:t>..</a:t>
            </a:r>
            <a:endParaRPr lang="en-US" sz="8800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002" y="764704"/>
            <a:ext cx="8611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001" y="2211254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82003" y="845198"/>
            <a:ext cx="9300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6314" y="2211254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y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2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0.15434 0.47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22222E-6 L 0.47465 0.68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33" y="3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hoacuc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9552" y="1859340"/>
            <a:ext cx="80648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61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50" y="20961"/>
            <a:ext cx="5500046" cy="37421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515" y="3645024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.VnAvant" panose="020B7200000000000000" pitchFamily="34" charset="0"/>
              </a:rPr>
              <a:t>t</a:t>
            </a:r>
            <a:r>
              <a:rPr lang="en-US" sz="8800" b="1" dirty="0" err="1" smtClean="0">
                <a:latin typeface=".VnAvant" panose="020B7200000000000000" pitchFamily="34" charset="0"/>
              </a:rPr>
              <a:t>µu</a:t>
            </a:r>
            <a:r>
              <a:rPr lang="en-US" sz="8800" b="1" dirty="0" smtClean="0">
                <a:latin typeface=".VnAvant" panose="020B7200000000000000" pitchFamily="34" charset="0"/>
              </a:rPr>
              <a:t> ®</a:t>
            </a:r>
            <a:r>
              <a:rPr lang="en-US" sz="8800" b="1" dirty="0" err="1" smtClean="0">
                <a:latin typeface=".VnAvant" panose="020B7200000000000000" pitchFamily="34" charset="0"/>
              </a:rPr>
              <a:t>iÖn</a:t>
            </a:r>
            <a:r>
              <a:rPr lang="en-US" sz="8800" b="1" dirty="0" smtClean="0">
                <a:latin typeface=".VnAvant" panose="020B7200000000000000" pitchFamily="34" charset="0"/>
              </a:rPr>
              <a:t> </a:t>
            </a:r>
            <a:r>
              <a:rPr lang="en-US" sz="8800" b="1" dirty="0" err="1" smtClean="0">
                <a:latin typeface=".VnAvant" panose="020B7200000000000000" pitchFamily="34" charset="0"/>
              </a:rPr>
              <a:t>ngÇm</a:t>
            </a:r>
            <a:endParaRPr lang="en-US" sz="8800" b="1" dirty="0"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515" y="5301208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800" b="1" dirty="0" err="1">
                <a:solidFill>
                  <a:srgbClr val="000000"/>
                </a:solidFill>
                <a:latin typeface=".VnAvant" panose="020B7200000000000000" pitchFamily="34" charset="0"/>
              </a:rPr>
              <a:t>tµu</a:t>
            </a:r>
            <a:r>
              <a:rPr lang="en-US" sz="8800" b="1" dirty="0">
                <a:solidFill>
                  <a:srgbClr val="000000"/>
                </a:solidFill>
                <a:latin typeface=".VnAvant" panose="020B7200000000000000" pitchFamily="34" charset="0"/>
              </a:rPr>
              <a:t> ®</a:t>
            </a:r>
            <a:r>
              <a:rPr lang="en-US" sz="8800" b="1" dirty="0" err="1">
                <a:solidFill>
                  <a:srgbClr val="000000"/>
                </a:solidFill>
                <a:latin typeface=".VnAvant" panose="020B7200000000000000" pitchFamily="34" charset="0"/>
              </a:rPr>
              <a:t>iÖn</a:t>
            </a:r>
            <a:r>
              <a:rPr lang="en-US" sz="8800" b="1" dirty="0">
                <a:solidFill>
                  <a:srgbClr val="000000"/>
                </a:solidFill>
                <a:latin typeface=".VnAvant" panose="020B7200000000000000" pitchFamily="34" charset="0"/>
              </a:rPr>
              <a:t> </a:t>
            </a:r>
            <a:r>
              <a:rPr lang="en-US" sz="88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n</a:t>
            </a:r>
            <a:r>
              <a:rPr lang="en-US" sz="8800" dirty="0" smtClean="0">
                <a:solidFill>
                  <a:srgbClr val="000000"/>
                </a:solidFill>
                <a:latin typeface=".VnAvant" panose="020B7200000000000000" pitchFamily="34" charset="0"/>
              </a:rPr>
              <a:t>..</a:t>
            </a:r>
            <a:r>
              <a:rPr lang="en-US" sz="8800" b="1" dirty="0" err="1" smtClean="0">
                <a:solidFill>
                  <a:srgbClr val="000000"/>
                </a:solidFill>
                <a:latin typeface=".VnAvant" panose="020B7200000000000000" pitchFamily="34" charset="0"/>
              </a:rPr>
              <a:t>Çm</a:t>
            </a:r>
            <a:endParaRPr lang="en-US" sz="88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8" y="422260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0540" y="2128070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0316" y="422260"/>
            <a:ext cx="8611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62301" y="2118614"/>
            <a:ext cx="9300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dirty="0">
                <a:solidFill>
                  <a:srgbClr val="0000FF"/>
                </a:solidFill>
                <a:latin typeface=".VnAvant" panose="020B7200000000000000" pitchFamily="34" charset="0"/>
              </a:rPr>
              <a:t>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263" y="-3517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1560" y="2118614"/>
            <a:ext cx="12961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sz="16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792" y="2070390"/>
            <a:ext cx="146226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k</a:t>
            </a:r>
            <a:endParaRPr lang="en-US" sz="16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6016" y="1944805"/>
            <a:ext cx="159050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g</a:t>
            </a:r>
            <a:endParaRPr lang="en-US" sz="16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79189" y="1944805"/>
            <a:ext cx="146226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y</a:t>
            </a:r>
            <a:endParaRPr lang="en-US" sz="16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6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3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0076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8" name="Picture 4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410076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5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36220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1" name="Picture 7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43763" y="-995363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2" name="Picture 8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3" name="Picture 9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52563" y="-995363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4" name="Picture 10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9563" y="-995363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5" name="Picture 11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8763" y="540544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6" name="Picture 12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9563" y="540544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7" name="Picture 13" descr="724608s7aonrbep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62763" y="5405440"/>
            <a:ext cx="457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8" name="Picture 14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9" name="Picture 15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9120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0" name="Picture 16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1" name="Picture 17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2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293146"/>
            <a:ext cx="2030412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2" y="3205163"/>
            <a:ext cx="2030413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2" y="1377952"/>
            <a:ext cx="2030413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1377952"/>
            <a:ext cx="2030412" cy="18272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3197227"/>
            <a:ext cx="2030412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457200"/>
            <a:ext cx="2030412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2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4110039"/>
            <a:ext cx="2030412" cy="18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4246" y="1463125"/>
            <a:ext cx="1071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9325" y="2420333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k</a:t>
            </a:r>
            <a:endParaRPr lang="en-US" sz="96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7463" y="3325207"/>
            <a:ext cx="99738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g</a:t>
            </a:r>
            <a:endParaRPr lang="en-US" sz="96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0178" y="4238020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solidFill>
                  <a:srgbClr val="00000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Rectangle 5"/>
          <p:cNvSpPr/>
          <p:nvPr/>
        </p:nvSpPr>
        <p:spPr>
          <a:xfrm>
            <a:off x="4100769" y="585976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y</a:t>
            </a:r>
            <a:endParaRPr lang="en-US" sz="96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26356" y="1486999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y</a:t>
            </a:r>
            <a:endParaRPr lang="en-US" sz="96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2633" y="3325207"/>
            <a:ext cx="99738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0000"/>
                </a:solidFill>
                <a:latin typeface=".VnAvant" panose="020B7200000000000000" pitchFamily="34" charset="0"/>
              </a:rPr>
              <a:t>g</a:t>
            </a:r>
            <a:endParaRPr lang="en-US" sz="9600" b="1" dirty="0">
              <a:solidFill>
                <a:srgbClr val="00000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2006334" y="3222770"/>
            <a:ext cx="2040046" cy="1758660"/>
          </a:xfrm>
          <a:prstGeom prst="hexagon">
            <a:avLst/>
          </a:prstGeom>
          <a:solidFill>
            <a:srgbClr val="FF66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7" y="1401765"/>
            <a:ext cx="2066925" cy="182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18" y="2300937"/>
            <a:ext cx="206692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35" y="468368"/>
            <a:ext cx="2066925" cy="183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397" y="1394621"/>
            <a:ext cx="206692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42" y="3174208"/>
            <a:ext cx="2066925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107" y="4078601"/>
            <a:ext cx="2006492" cy="181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77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30" y="-1"/>
            <a:ext cx="9132705" cy="50851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46349" y="5172440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59026" y="5172440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2141" y="5174679"/>
            <a:ext cx="4812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Ý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28188" y="5174679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c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0276" y="5174679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Ç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0391" y="5189119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529" y="5174679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6054" y="5172440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5254" y="5174679"/>
            <a:ext cx="4812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err="1" smtClean="0">
                <a:solidFill>
                  <a:prstClr val="black"/>
                </a:solidFill>
                <a:latin typeface=".VnAvant" panose="020B7200000000000000" pitchFamily="34" charset="0"/>
              </a:rPr>
              <a:t>i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65869" y="5174679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n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52190" y="5174679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2189" y="5172440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6054" y="5172440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46349" y="5174679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00B050"/>
                </a:solidFill>
                <a:latin typeface=".VnAvant" panose="020B7200000000000000" pitchFamily="34" charset="0"/>
              </a:rPr>
              <a:t>k</a:t>
            </a:r>
            <a:endParaRPr lang="en-US" sz="9600" b="1" dirty="0">
              <a:solidFill>
                <a:srgbClr val="00B050"/>
              </a:solidFill>
              <a:latin typeface=".VnAvant" panose="020B7200000000000000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4079" y="5172440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00B050"/>
                </a:solidFill>
                <a:latin typeface=".VnAvant" panose="020B7200000000000000" pitchFamily="34" charset="0"/>
              </a:rPr>
              <a:t>k</a:t>
            </a:r>
          </a:p>
        </p:txBody>
      </p:sp>
      <p:sp>
        <p:nvSpPr>
          <p:cNvPr id="2" name="Rectangle 1"/>
          <p:cNvSpPr/>
          <p:nvPr/>
        </p:nvSpPr>
        <p:spPr>
          <a:xfrm>
            <a:off x="4613211" y="5172440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9179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171"/>
            <a:ext cx="7966296" cy="53012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59636" y="5090827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t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27909" y="5090827"/>
            <a:ext cx="5790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r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4897" y="5090827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ô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4863" y="5090827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c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8879" y="5090827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t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30189" y="5090827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latin typeface=".VnAvant" panose="020B7200000000000000" pitchFamily="34" charset="0"/>
              </a:rPr>
              <a:t>h</a:t>
            </a:r>
            <a:endParaRPr lang="en-US" sz="9600" b="1" dirty="0"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114" y="5090827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75091" y="5090827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n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71970" y="5087276"/>
            <a:ext cx="862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0188" y="5090827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71974" y="5090827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FFFF00"/>
                </a:solidFill>
                <a:latin typeface=".VnAvant" panose="020B7200000000000000" pitchFamily="34" charset="0"/>
              </a:rPr>
              <a:t>g</a:t>
            </a:r>
            <a:endParaRPr lang="en-US" sz="9600" b="1" dirty="0">
              <a:solidFill>
                <a:srgbClr val="FFFF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0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18"/>
            <a:ext cx="9144000" cy="54454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59636" y="5157192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4" name="Rectangle 3"/>
          <p:cNvSpPr/>
          <p:nvPr/>
        </p:nvSpPr>
        <p:spPr>
          <a:xfrm>
            <a:off x="2540081" y="5157192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t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1371" y="5157192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6" name="Rectangle 5"/>
          <p:cNvSpPr/>
          <p:nvPr/>
        </p:nvSpPr>
        <p:spPr>
          <a:xfrm>
            <a:off x="4396408" y="5132071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b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63604" y="5132071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2050" y="5132071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76260" y="5132071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t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834" y="5195420"/>
            <a:ext cx="4794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132050" y="5136880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y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9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959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5620" y="5152783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6065" y="5152783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5549" y="5152783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3772" y="5150435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y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5823" y="5150435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Ò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82881" y="5173095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n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8308" y="5157192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b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3596" y="5173095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6591" y="5173095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å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68344" y="5195973"/>
            <a:ext cx="13420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m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6065" y="5150435"/>
            <a:ext cx="92365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  <a:endParaRPr lang="en-US" sz="9600" b="1" dirty="0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99311" y="5153423"/>
            <a:ext cx="89960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y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10" y="0"/>
            <a:ext cx="9159822" cy="53732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548" y="5178555"/>
            <a:ext cx="8739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latin typeface=".VnAvant" panose="020B7200000000000000" pitchFamily="34" charset="0"/>
              </a:rPr>
              <a:t>x</a:t>
            </a:r>
            <a:endParaRPr lang="en-US" sz="9600" b="1" dirty="0">
              <a:latin typeface=".VnAvant" panose="020B7200000000000000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1686" y="5160112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latin typeface=".VnAvant" panose="020B7200000000000000" pitchFamily="34" charset="0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8343" y="5160112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e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0261" y="5178555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­u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8872" y="5179607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t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2670" y="5160112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14428" y="5174207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10975" y="5189003"/>
            <a:ext cx="9733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25877" y="5161052"/>
            <a:ext cx="821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n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06925" y="5160112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prstClr val="black"/>
                </a:solidFill>
                <a:latin typeface=".VnAvant" panose="020B7200000000000000" pitchFamily="34" charset="0"/>
              </a:rPr>
              <a:t>g</a:t>
            </a:r>
            <a:endParaRPr lang="en-US" sz="9600" b="1" dirty="0">
              <a:solidFill>
                <a:prstClr val="black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33219" y="5189003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srgbClr val="0000FF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06923" y="5178555"/>
            <a:ext cx="99738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 smtClean="0">
                <a:solidFill>
                  <a:srgbClr val="FFFF00"/>
                </a:solidFill>
                <a:latin typeface=".VnAvant" panose="020B7200000000000000" pitchFamily="34" charset="0"/>
              </a:rPr>
              <a:t>g</a:t>
            </a:r>
            <a:endParaRPr lang="en-US" sz="9600" b="1" dirty="0">
              <a:solidFill>
                <a:srgbClr val="FFFF00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68162" y="5189003"/>
            <a:ext cx="9236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b="1" dirty="0">
                <a:solidFill>
                  <a:prstClr val="black"/>
                </a:solidFill>
                <a:latin typeface=".VnAvant" panose="020B7200000000000000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91599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hoacuc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9632" y="1859340"/>
            <a:ext cx="6696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22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3290" y="203200"/>
            <a:ext cx="3233057" cy="2859320"/>
          </a:xfrm>
          <a:prstGeom prst="roundRect">
            <a:avLst/>
          </a:prstGeom>
          <a:ln w="3175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5691" y="3846289"/>
            <a:ext cx="3233057" cy="2801265"/>
          </a:xfrm>
          <a:prstGeom prst="roundRect">
            <a:avLst/>
          </a:prstGeom>
          <a:ln w="3175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595262" y="447035"/>
            <a:ext cx="3233057" cy="2859320"/>
          </a:xfrm>
          <a:prstGeom prst="roundRect">
            <a:avLst>
              <a:gd name="adj" fmla="val 7784"/>
            </a:avLst>
          </a:prstGeom>
          <a:ln w="3175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47662" y="3846284"/>
            <a:ext cx="3233057" cy="2801265"/>
          </a:xfrm>
          <a:prstGeom prst="roundRect">
            <a:avLst/>
          </a:prstGeom>
          <a:ln w="3175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93036" y="1451431"/>
            <a:ext cx="947057" cy="126274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bIns="0" rtlCol="0" anchor="b" anchorCtr="1"/>
          <a:lstStyle/>
          <a:p>
            <a:pPr algn="ctr"/>
            <a:r>
              <a:rPr lang="en-US" sz="6000" b="1" smtClean="0">
                <a:solidFill>
                  <a:srgbClr val="00B0F0"/>
                </a:solidFill>
                <a:latin typeface=".VnAvant" pitchFamily="34" charset="0"/>
              </a:rPr>
              <a:t>g</a:t>
            </a:r>
            <a:endParaRPr lang="en-US" sz="6000" b="1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58348" y="3672117"/>
            <a:ext cx="947057" cy="1262743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216000" bIns="0" rtlCol="0" anchor="b" anchorCtr="1"/>
          <a:lstStyle/>
          <a:p>
            <a:pPr algn="ctr"/>
            <a:r>
              <a:rPr lang="en-US" sz="6000" b="1" smtClean="0">
                <a:solidFill>
                  <a:srgbClr val="F79646"/>
                </a:solidFill>
                <a:latin typeface=".VnAvant" pitchFamily="34" charset="0"/>
              </a:rPr>
              <a:t>y</a:t>
            </a:r>
            <a:endParaRPr lang="en-US" sz="6000" b="1">
              <a:solidFill>
                <a:srgbClr val="F79646"/>
              </a:solidFill>
              <a:latin typeface=".VnAvant" pitchFamily="34" charset="0"/>
            </a:endParaRPr>
          </a:p>
        </p:txBody>
      </p:sp>
      <p:sp>
        <p:nvSpPr>
          <p:cNvPr id="8" name="AutoShape 2" descr="Ý NGHĨA LÔNG CÔNG VÀ NHỮNG BÍ MẬT TRONG PHONG THỦY"/>
          <p:cNvSpPr>
            <a:spLocks noChangeAspect="1" noChangeArrowheads="1"/>
          </p:cNvSpPr>
          <p:nvPr/>
        </p:nvSpPr>
        <p:spPr bwMode="auto">
          <a:xfrm>
            <a:off x="155575" y="-192617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441" y="3788221"/>
            <a:ext cx="2053130" cy="212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91951" y="5844062"/>
            <a:ext cx="255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2060"/>
                </a:solidFill>
                <a:latin typeface=".VnAvant" pitchFamily="34" charset="0"/>
              </a:rPr>
              <a:t>con c«ng</a:t>
            </a:r>
            <a:endParaRPr lang="en-US" sz="3600" b="1">
              <a:solidFill>
                <a:srgbClr val="002060"/>
              </a:solidFill>
              <a:latin typeface=".VnAvant" pitchFamily="34" charset="0"/>
            </a:endParaRPr>
          </a:p>
        </p:txBody>
      </p:sp>
      <p:pic>
        <p:nvPicPr>
          <p:cNvPr id="1029" name="Picture 5" descr="Shop mô hình giấy Đà Nẵng: Airbus A38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3701132"/>
            <a:ext cx="2935968" cy="194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94667" y="5849266"/>
            <a:ext cx="255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.VnAvant" pitchFamily="34" charset="0"/>
              </a:rPr>
              <a:t>m</a:t>
            </a:r>
            <a:r>
              <a:rPr lang="en-US" sz="3600" b="1" smtClean="0">
                <a:solidFill>
                  <a:srgbClr val="002060"/>
                </a:solidFill>
                <a:latin typeface=".VnAvant" pitchFamily="34" charset="0"/>
              </a:rPr>
              <a:t>¸y bay</a:t>
            </a:r>
            <a:endParaRPr lang="en-US" sz="3600" b="1">
              <a:solidFill>
                <a:srgbClr val="002060"/>
              </a:solidFill>
              <a:latin typeface=".VnAvant" pitchFamily="34" charset="0"/>
            </a:endParaRPr>
          </a:p>
        </p:txBody>
      </p:sp>
      <p:pic>
        <p:nvPicPr>
          <p:cNvPr id="1031" name="Picture 7" descr="Quả Bóng Đá 3 Lớp YONO số 4 Banh Đá Da Cao Cấp Size 4 Phù hợp với ...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4"/>
            <a:ext cx="1719943" cy="229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20496" y="2249727"/>
            <a:ext cx="255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2060"/>
                </a:solidFill>
                <a:latin typeface=".VnAvant" pitchFamily="34" charset="0"/>
              </a:rPr>
              <a:t>qu¶ bãng</a:t>
            </a:r>
            <a:endParaRPr lang="en-US" sz="3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99198" y="2238171"/>
            <a:ext cx="255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.VnAvant" pitchFamily="34" charset="0"/>
              </a:rPr>
              <a:t>x</a:t>
            </a:r>
            <a:r>
              <a:rPr lang="en-US" sz="3600" b="1" smtClean="0">
                <a:solidFill>
                  <a:srgbClr val="002060"/>
                </a:solidFill>
                <a:latin typeface=".VnAvant" pitchFamily="34" charset="0"/>
              </a:rPr>
              <a:t>e ®Èy</a:t>
            </a:r>
            <a:endParaRPr lang="en-US" sz="3600" b="1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1776" y="2249727"/>
            <a:ext cx="50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.VnAvant" pitchFamily="34" charset="0"/>
              </a:rPr>
              <a:t>g</a:t>
            </a:r>
            <a:endParaRPr lang="en-US" sz="36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731" y="2235758"/>
            <a:ext cx="50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36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7" name="Arc 16"/>
          <p:cNvSpPr/>
          <p:nvPr/>
        </p:nvSpPr>
        <p:spPr>
          <a:xfrm rot="2360598" flipV="1">
            <a:off x="2712112" y="473663"/>
            <a:ext cx="5760000" cy="3748854"/>
          </a:xfrm>
          <a:prstGeom prst="arc">
            <a:avLst>
              <a:gd name="adj1" fmla="val 17797476"/>
              <a:gd name="adj2" fmla="val 1992852"/>
            </a:avLst>
          </a:pr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36368" y="5848902"/>
            <a:ext cx="50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36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3069" y="5841647"/>
            <a:ext cx="50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3600" b="1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7" name="Arc 26"/>
          <p:cNvSpPr/>
          <p:nvPr/>
        </p:nvSpPr>
        <p:spPr>
          <a:xfrm flipV="1">
            <a:off x="554143" y="1868525"/>
            <a:ext cx="3852757" cy="4795659"/>
          </a:xfrm>
          <a:prstGeom prst="arc">
            <a:avLst>
              <a:gd name="adj1" fmla="val 15041780"/>
              <a:gd name="adj2" fmla="val 20905129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 flipV="1">
            <a:off x="2073738" y="2307926"/>
            <a:ext cx="2784535" cy="4509913"/>
          </a:xfrm>
          <a:prstGeom prst="arc">
            <a:avLst>
              <a:gd name="adj1" fmla="val 14774461"/>
              <a:gd name="adj2" fmla="val 21039928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Arc 31"/>
          <p:cNvSpPr/>
          <p:nvPr/>
        </p:nvSpPr>
        <p:spPr>
          <a:xfrm flipV="1">
            <a:off x="2356057" y="674429"/>
            <a:ext cx="1993505" cy="2404532"/>
          </a:xfrm>
          <a:prstGeom prst="arc">
            <a:avLst>
              <a:gd name="adj1" fmla="val 14210118"/>
              <a:gd name="adj2" fmla="val 2030599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34" name="Picture 10" descr="XE ĐẨY HAI CHIỀU COOZY ARIEL - XE ĐẨY CHO BÉ TỪ SINGAPOR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95" y="192469"/>
            <a:ext cx="2007659" cy="195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50"/>
          <p:cNvGrpSpPr/>
          <p:nvPr/>
        </p:nvGrpSpPr>
        <p:grpSpPr>
          <a:xfrm>
            <a:off x="4801311" y="2646444"/>
            <a:ext cx="3733086" cy="4211556"/>
            <a:chOff x="4801311" y="1977575"/>
            <a:chExt cx="3733086" cy="3158667"/>
          </a:xfrm>
        </p:grpSpPr>
        <p:sp>
          <p:nvSpPr>
            <p:cNvPr id="54" name="Arc 53"/>
            <p:cNvSpPr/>
            <p:nvPr/>
          </p:nvSpPr>
          <p:spPr>
            <a:xfrm flipH="1" flipV="1">
              <a:off x="5633357" y="4252687"/>
              <a:ext cx="2901040" cy="883555"/>
            </a:xfrm>
            <a:prstGeom prst="arc">
              <a:avLst>
                <a:gd name="adj1" fmla="val 11449533"/>
                <a:gd name="adj2" fmla="val 21487824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 flipV="1">
              <a:off x="4801311" y="1977575"/>
              <a:ext cx="844746" cy="277200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8166098" y="5840377"/>
            <a:ext cx="50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.VnAvant" pitchFamily="34" charset="0"/>
              </a:rPr>
              <a:t>g</a:t>
            </a:r>
            <a:endParaRPr lang="en-US" sz="3600" b="1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8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7" grpId="0" animBg="1"/>
      <p:bldP spid="24" grpId="0"/>
      <p:bldP spid="26" grpId="0"/>
      <p:bldP spid="27" grpId="0" animBg="1"/>
      <p:bldP spid="31" grpId="0" animBg="1"/>
      <p:bldP spid="32" grpId="0" animBg="1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FF00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FF00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193</Words>
  <Application>Microsoft Office PowerPoint</Application>
  <PresentationFormat>On-screen Show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Office Theme</vt:lpstr>
      <vt:lpstr>1_Default Design</vt:lpstr>
      <vt:lpstr>2_Default Design</vt:lpstr>
      <vt:lpstr>1_Office Theme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ngan</dc:creator>
  <cp:lastModifiedBy>SKY</cp:lastModifiedBy>
  <cp:revision>14</cp:revision>
  <dcterms:created xsi:type="dcterms:W3CDTF">2020-04-30T09:17:54Z</dcterms:created>
  <dcterms:modified xsi:type="dcterms:W3CDTF">2020-06-10T03:06:35Z</dcterms:modified>
</cp:coreProperties>
</file>